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36307A-3145-4869-93FD-CBD74A4ED60C}" v="6" dt="2020-04-13T10:03:29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u Jain" userId="e6875807-d409-458a-b6af-a4af12d26ddc" providerId="ADAL" clId="{D736307A-3145-4869-93FD-CBD74A4ED60C}"/>
    <pc:docChg chg="custSel addSld delSld modSld">
      <pc:chgData name="Charu Jain" userId="e6875807-d409-458a-b6af-a4af12d26ddc" providerId="ADAL" clId="{D736307A-3145-4869-93FD-CBD74A4ED60C}" dt="2020-04-13T10:03:39.255" v="518" actId="122"/>
      <pc:docMkLst>
        <pc:docMk/>
      </pc:docMkLst>
      <pc:sldChg chg="addSp modSp">
        <pc:chgData name="Charu Jain" userId="e6875807-d409-458a-b6af-a4af12d26ddc" providerId="ADAL" clId="{D736307A-3145-4869-93FD-CBD74A4ED60C}" dt="2020-04-13T09:00:48.306" v="244" actId="20577"/>
        <pc:sldMkLst>
          <pc:docMk/>
          <pc:sldMk cId="4126789214" sldId="262"/>
        </pc:sldMkLst>
        <pc:spChg chg="mod">
          <ac:chgData name="Charu Jain" userId="e6875807-d409-458a-b6af-a4af12d26ddc" providerId="ADAL" clId="{D736307A-3145-4869-93FD-CBD74A4ED60C}" dt="2020-04-13T08:59:00.006" v="15" actId="20577"/>
          <ac:spMkLst>
            <pc:docMk/>
            <pc:sldMk cId="4126789214" sldId="262"/>
            <ac:spMk id="2" creationId="{F5635718-3414-4BBE-8377-A140C4070632}"/>
          </ac:spMkLst>
        </pc:spChg>
        <pc:spChg chg="add mod">
          <ac:chgData name="Charu Jain" userId="e6875807-d409-458a-b6af-a4af12d26ddc" providerId="ADAL" clId="{D736307A-3145-4869-93FD-CBD74A4ED60C}" dt="2020-04-13T09:00:48.306" v="244" actId="20577"/>
          <ac:spMkLst>
            <pc:docMk/>
            <pc:sldMk cId="4126789214" sldId="262"/>
            <ac:spMk id="3" creationId="{48E178E0-CA6A-4F4F-8BD8-0AD7EB0C2CD6}"/>
          </ac:spMkLst>
        </pc:spChg>
      </pc:sldChg>
      <pc:sldChg chg="del">
        <pc:chgData name="Charu Jain" userId="e6875807-d409-458a-b6af-a4af12d26ddc" providerId="ADAL" clId="{D736307A-3145-4869-93FD-CBD74A4ED60C}" dt="2020-04-13T09:01:01.950" v="245" actId="2696"/>
        <pc:sldMkLst>
          <pc:docMk/>
          <pc:sldMk cId="3407138029" sldId="263"/>
        </pc:sldMkLst>
      </pc:sldChg>
      <pc:sldChg chg="addSp delSp modSp add">
        <pc:chgData name="Charu Jain" userId="e6875807-d409-458a-b6af-a4af12d26ddc" providerId="ADAL" clId="{D736307A-3145-4869-93FD-CBD74A4ED60C}" dt="2020-04-13T09:19:44.649" v="429" actId="20577"/>
        <pc:sldMkLst>
          <pc:docMk/>
          <pc:sldMk cId="4183193713" sldId="263"/>
        </pc:sldMkLst>
        <pc:spChg chg="mod">
          <ac:chgData name="Charu Jain" userId="e6875807-d409-458a-b6af-a4af12d26ddc" providerId="ADAL" clId="{D736307A-3145-4869-93FD-CBD74A4ED60C}" dt="2020-04-13T09:19:44.649" v="429" actId="20577"/>
          <ac:spMkLst>
            <pc:docMk/>
            <pc:sldMk cId="4183193713" sldId="263"/>
            <ac:spMk id="2" creationId="{9571C81E-0430-49C5-8AD3-598B88C3DA8C}"/>
          </ac:spMkLst>
        </pc:spChg>
        <pc:spChg chg="del">
          <ac:chgData name="Charu Jain" userId="e6875807-d409-458a-b6af-a4af12d26ddc" providerId="ADAL" clId="{D736307A-3145-4869-93FD-CBD74A4ED60C}" dt="2020-04-13T09:17:47.103" v="251" actId="3680"/>
          <ac:spMkLst>
            <pc:docMk/>
            <pc:sldMk cId="4183193713" sldId="263"/>
            <ac:spMk id="3" creationId="{8E981DF6-EB0B-4962-BAC7-7E91EAEE5ABF}"/>
          </ac:spMkLst>
        </pc:spChg>
        <pc:graphicFrameChg chg="add mod modGraphic">
          <ac:chgData name="Charu Jain" userId="e6875807-d409-458a-b6af-a4af12d26ddc" providerId="ADAL" clId="{D736307A-3145-4869-93FD-CBD74A4ED60C}" dt="2020-04-13T09:19:30.358" v="391" actId="2161"/>
          <ac:graphicFrameMkLst>
            <pc:docMk/>
            <pc:sldMk cId="4183193713" sldId="263"/>
            <ac:graphicFrameMk id="4" creationId="{DB204C29-5572-4FDE-986F-828DD9DBC799}"/>
          </ac:graphicFrameMkLst>
        </pc:graphicFrameChg>
      </pc:sldChg>
      <pc:sldChg chg="modSp add">
        <pc:chgData name="Charu Jain" userId="e6875807-d409-458a-b6af-a4af12d26ddc" providerId="ADAL" clId="{D736307A-3145-4869-93FD-CBD74A4ED60C}" dt="2020-04-13T10:03:23.548" v="505" actId="20577"/>
        <pc:sldMkLst>
          <pc:docMk/>
          <pc:sldMk cId="3895297606" sldId="264"/>
        </pc:sldMkLst>
        <pc:spChg chg="mod">
          <ac:chgData name="Charu Jain" userId="e6875807-d409-458a-b6af-a4af12d26ddc" providerId="ADAL" clId="{D736307A-3145-4869-93FD-CBD74A4ED60C}" dt="2020-04-13T10:03:06.563" v="439" actId="20577"/>
          <ac:spMkLst>
            <pc:docMk/>
            <pc:sldMk cId="3895297606" sldId="264"/>
            <ac:spMk id="2" creationId="{46BE68E6-4BEF-47BE-BF2E-DFC9D8C78CC4}"/>
          </ac:spMkLst>
        </pc:spChg>
        <pc:spChg chg="mod">
          <ac:chgData name="Charu Jain" userId="e6875807-d409-458a-b6af-a4af12d26ddc" providerId="ADAL" clId="{D736307A-3145-4869-93FD-CBD74A4ED60C}" dt="2020-04-13T10:03:23.548" v="505" actId="20577"/>
          <ac:spMkLst>
            <pc:docMk/>
            <pc:sldMk cId="3895297606" sldId="264"/>
            <ac:spMk id="3" creationId="{A03B18C6-7CC0-445D-8458-742BCE4CCA9B}"/>
          </ac:spMkLst>
        </pc:spChg>
      </pc:sldChg>
      <pc:sldChg chg="del">
        <pc:chgData name="Charu Jain" userId="e6875807-d409-458a-b6af-a4af12d26ddc" providerId="ADAL" clId="{D736307A-3145-4869-93FD-CBD74A4ED60C}" dt="2020-04-13T09:01:05.005" v="246" actId="2696"/>
        <pc:sldMkLst>
          <pc:docMk/>
          <pc:sldMk cId="3911294824" sldId="264"/>
        </pc:sldMkLst>
      </pc:sldChg>
      <pc:sldChg chg="addSp delSp modSp add">
        <pc:chgData name="Charu Jain" userId="e6875807-d409-458a-b6af-a4af12d26ddc" providerId="ADAL" clId="{D736307A-3145-4869-93FD-CBD74A4ED60C}" dt="2020-04-13T10:03:39.255" v="518" actId="122"/>
        <pc:sldMkLst>
          <pc:docMk/>
          <pc:sldMk cId="19285862" sldId="265"/>
        </pc:sldMkLst>
        <pc:spChg chg="del">
          <ac:chgData name="Charu Jain" userId="e6875807-d409-458a-b6af-a4af12d26ddc" providerId="ADAL" clId="{D736307A-3145-4869-93FD-CBD74A4ED60C}" dt="2020-04-13T10:03:29.157" v="507"/>
          <ac:spMkLst>
            <pc:docMk/>
            <pc:sldMk cId="19285862" sldId="265"/>
            <ac:spMk id="2" creationId="{C1FF5E9A-10E2-4CCE-9A28-70324FE18127}"/>
          </ac:spMkLst>
        </pc:spChg>
        <pc:spChg chg="del">
          <ac:chgData name="Charu Jain" userId="e6875807-d409-458a-b6af-a4af12d26ddc" providerId="ADAL" clId="{D736307A-3145-4869-93FD-CBD74A4ED60C}" dt="2020-04-13T10:03:29.157" v="507"/>
          <ac:spMkLst>
            <pc:docMk/>
            <pc:sldMk cId="19285862" sldId="265"/>
            <ac:spMk id="3" creationId="{FF5E3AF6-547F-4052-AE5F-3E258EA2AC63}"/>
          </ac:spMkLst>
        </pc:spChg>
        <pc:spChg chg="add mod">
          <ac:chgData name="Charu Jain" userId="e6875807-d409-458a-b6af-a4af12d26ddc" providerId="ADAL" clId="{D736307A-3145-4869-93FD-CBD74A4ED60C}" dt="2020-04-13T10:03:39.255" v="518" actId="122"/>
          <ac:spMkLst>
            <pc:docMk/>
            <pc:sldMk cId="19285862" sldId="265"/>
            <ac:spMk id="4" creationId="{F7ACB507-2A6D-49CF-8F4C-F3A559349D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12A07-03D9-44DD-8B39-0A99FFC25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8A148-8D10-4324-B768-6DD1EBFBE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FAF28-101F-45DF-8561-9E0F87D3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8310D-D72F-443B-97CA-2B61952C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A7011-4F5C-4B4D-B4BF-CCDD5AE0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4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3CC45-E2E0-405E-B8A3-807936175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702D1-F055-4105-8A45-D3F3BFF7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BF95-ADA2-43EC-8050-27960B861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F088-5945-455C-BE5F-2736C24FF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EC3C0-AA22-4617-AB0D-8E54818E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6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031A79-1287-4CE6-B0A9-8B767ED29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9017C-9882-4D50-9E97-291958851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391A2-E626-40DF-A606-426E8D5F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1B442-6EA7-410E-99C9-DE2EB21B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14AB7-873B-470A-B101-C622FA4A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45E31-6903-4191-B8BC-2E4D1321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5CE9D-7A13-4AB4-820D-EA237AAD6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E032D-A02F-4113-B646-CCF9BA08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0AFFA-7E94-4EBA-9B66-03622780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793C0-A1A5-4538-AD08-C0EDD4405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8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6CCE-E839-4A09-83E9-76AD0EE8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0A4D1-821B-495C-9DDD-2676E7ADC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A388C-3ACB-47E1-999C-0AC057053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245ED-76C4-4281-B6C3-C0C065E5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768BF-F2A1-4FEF-B1B8-44D2AF0F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8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9209-1D26-49ED-9F22-28B00742C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C977C-A34F-452D-BA17-9473E4F6B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DF98E-82AA-40C4-BDAE-FB5E4F8E0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51802-8B16-4A1A-A05E-F97AEDAA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AEFFF-C687-40D5-811B-E66C6932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0744B-8581-4374-9648-37724F6A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0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6755-3CAE-41F6-AB67-4C82C0D8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6339C-BDE4-45FD-8AC8-45058825E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EEDA4-0175-486B-8B16-FB0781ECD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318A76-8CCA-4D90-8F72-0047D6507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DFE36-C1DB-43EC-AE25-92A4E3D59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D034B-781C-4154-97D2-3F0DC06C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EAAE00-128B-4DB2-89D7-009481B3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83648-2BE7-4518-93C4-C3529995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6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3E68-7E36-4949-BAD4-7C5BD760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BD00A-F897-4A43-8EF4-2ECE73D6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9002D-6FA6-4D79-A001-019DC771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2412D-7657-455A-8484-867592D8E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3DCF16-1AE4-471D-AD21-8A82E364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D35AA8-7D31-480C-9B1F-1D590C60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E7C9A-D4F1-45DE-B8FD-0A1A296D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5B997-0EBF-4EE5-B435-7C38B34C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357BA-D5E1-4B19-AE90-C0E4BE8BA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FA278-BB77-483D-A597-203F0B05B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A11D6-4881-4388-991E-6BF6C603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9AC5E-6F0F-4E9D-BAB1-6D4DD585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2139C-76BA-4706-BF38-921A8AC1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4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671F-DC0A-4BDF-890D-2A0F2569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3C06C-378C-46F6-8C18-34B78EF5FF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D07A4-7B4C-4405-8E89-2A8773AD9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92DE1-53EB-42D9-A8A0-B6FC6950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890B7-F955-4BC4-B96C-7F3AA43B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34B86-0E8A-4F35-8AE4-0677BDD2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4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F3C41D-5BC7-4CAA-8FA5-ADF1C55F1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D60D9-5292-4943-8E70-7B049EB5E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5A9B6-02B7-4AD0-8981-7D14B081E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CDE5-5F4E-45FA-9576-E2CBCDE4A6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7AFE0-D5A5-49E7-93AE-9235E1A83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DBBCB-ABF7-4577-B415-72C7591FA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3331-3170-40C2-A684-282D9E1FC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4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5FF9-2843-41B9-89C6-E786AB87A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79955"/>
          </a:xfrm>
        </p:spPr>
        <p:txBody>
          <a:bodyPr>
            <a:normAutofit/>
          </a:bodyPr>
          <a:lstStyle/>
          <a:p>
            <a:r>
              <a:rPr lang="en-US" dirty="0"/>
              <a:t>National Hydrology Project - </a:t>
            </a:r>
            <a:br>
              <a:rPr lang="en-US" dirty="0"/>
            </a:br>
            <a:r>
              <a:rPr lang="en-US" dirty="0"/>
              <a:t>Project and Environmental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FFF17-5BE0-454C-8372-23F6EA759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2828"/>
            <a:ext cx="9144000" cy="534971"/>
          </a:xfrm>
        </p:spPr>
        <p:txBody>
          <a:bodyPr/>
          <a:lstStyle/>
          <a:p>
            <a:pPr algn="r"/>
            <a:r>
              <a:rPr lang="en-US" dirty="0"/>
              <a:t>Charu Jain, Environmental Specialist, The World Bank</a:t>
            </a:r>
          </a:p>
        </p:txBody>
      </p:sp>
    </p:spTree>
    <p:extLst>
      <p:ext uri="{BB962C8B-B14F-4D97-AF65-F5344CB8AC3E}">
        <p14:creationId xmlns:p14="http://schemas.microsoft.com/office/powerpoint/2010/main" val="99328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9EE3-8099-4CBE-BB5C-460E02A0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FE023-79A0-497B-BBA7-3EF8A79CC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703"/>
            <a:ext cx="10515600" cy="4593260"/>
          </a:xfrm>
        </p:spPr>
        <p:txBody>
          <a:bodyPr>
            <a:normAutofit/>
          </a:bodyPr>
          <a:lstStyle/>
          <a:p>
            <a:r>
              <a:rPr lang="en-US" dirty="0"/>
              <a:t>Component A:  Strengthening of State-Level Water Institutions and Inter-Sector Coordination</a:t>
            </a:r>
          </a:p>
          <a:p>
            <a:r>
              <a:rPr lang="en-US" dirty="0"/>
              <a:t>Component B:  Modernization and Rehabilitation of Irrigation and Drainage Systems</a:t>
            </a:r>
          </a:p>
          <a:p>
            <a:r>
              <a:rPr lang="en-US" dirty="0"/>
              <a:t>Component  C:	Consolidation and Enhancement of Irrigation Institutional Reforms</a:t>
            </a:r>
          </a:p>
          <a:p>
            <a:r>
              <a:rPr lang="en-US" dirty="0"/>
              <a:t>Component D: Enhancing Agriculture Productivity and On-Farm Water Management</a:t>
            </a:r>
          </a:p>
          <a:p>
            <a:r>
              <a:rPr lang="en-US" dirty="0"/>
              <a:t>Component E: Next Phase</a:t>
            </a:r>
          </a:p>
          <a:p>
            <a:r>
              <a:rPr lang="en-US" dirty="0"/>
              <a:t>Component F: Project Coordination and Monitoring</a:t>
            </a:r>
          </a:p>
        </p:txBody>
      </p:sp>
    </p:spTree>
    <p:extLst>
      <p:ext uri="{BB962C8B-B14F-4D97-AF65-F5344CB8AC3E}">
        <p14:creationId xmlns:p14="http://schemas.microsoft.com/office/powerpoint/2010/main" val="391634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328A0-3269-4BDB-8941-53FE4903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968"/>
          </a:xfrm>
        </p:spPr>
        <p:txBody>
          <a:bodyPr>
            <a:normAutofit fontScale="90000"/>
          </a:bodyPr>
          <a:lstStyle/>
          <a:p>
            <a:r>
              <a:rPr lang="en-US" dirty="0"/>
              <a:t>Environmental Appraisal as per PAD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9F69B0-A22D-4573-AADD-0ECE4CB5B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953" y="1010094"/>
            <a:ext cx="10428767" cy="175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33FB77-E283-4D56-9C41-B3E9FCE3D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252" y="2931337"/>
            <a:ext cx="10071468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7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35718-3414-4BBE-8377-A140C407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178E0-CA6A-4F4F-8BD8-0AD7EB0C2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Screening of 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Preparation of Environment Management Plan (EMP)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Incorporating EM requirements in bid documents for preparation of ESHS-MSIP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Ensuring quality of ESHS-MSIP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Monitoring implementation of EM requirements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8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1C81E-0430-49C5-8AD3-598B88C3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Management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204C29-5572-4FDE-986F-828DD9DBC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024243"/>
              </p:ext>
            </p:extLst>
          </p:nvPr>
        </p:nvGraphicFramePr>
        <p:xfrm>
          <a:off x="838199" y="1825625"/>
          <a:ext cx="10174356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727">
                  <a:extLst>
                    <a:ext uri="{9D8B030D-6E8A-4147-A177-3AD203B41FA5}">
                      <a16:colId xmlns:a16="http://schemas.microsoft.com/office/drawing/2014/main" val="2105045063"/>
                    </a:ext>
                  </a:extLst>
                </a:gridCol>
                <a:gridCol w="3185016">
                  <a:extLst>
                    <a:ext uri="{9D8B030D-6E8A-4147-A177-3AD203B41FA5}">
                      <a16:colId xmlns:a16="http://schemas.microsoft.com/office/drawing/2014/main" val="4252104181"/>
                    </a:ext>
                  </a:extLst>
                </a:gridCol>
                <a:gridCol w="2034871">
                  <a:extLst>
                    <a:ext uri="{9D8B030D-6E8A-4147-A177-3AD203B41FA5}">
                      <a16:colId xmlns:a16="http://schemas.microsoft.com/office/drawing/2014/main" val="1324770139"/>
                    </a:ext>
                  </a:extLst>
                </a:gridCol>
                <a:gridCol w="2034871">
                  <a:extLst>
                    <a:ext uri="{9D8B030D-6E8A-4147-A177-3AD203B41FA5}">
                      <a16:colId xmlns:a16="http://schemas.microsoft.com/office/drawing/2014/main" val="3313010902"/>
                    </a:ext>
                  </a:extLst>
                </a:gridCol>
                <a:gridCol w="2034871">
                  <a:extLst>
                    <a:ext uri="{9D8B030D-6E8A-4147-A177-3AD203B41FA5}">
                      <a16:colId xmlns:a16="http://schemas.microsoft.com/office/drawing/2014/main" val="2335166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Potential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Mitigation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Associated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Responsible Agency for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909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93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35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12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76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88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19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E68E6-4BEF-47BE-BF2E-DFC9D8C78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ESHS-MSIP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B18C6-7CC0-445D-8458-742BCE4CC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Guidelines will be shared by NPMU – under revision</a:t>
            </a:r>
          </a:p>
        </p:txBody>
      </p:sp>
    </p:spTree>
    <p:extLst>
      <p:ext uri="{BB962C8B-B14F-4D97-AF65-F5344CB8AC3E}">
        <p14:creationId xmlns:p14="http://schemas.microsoft.com/office/powerpoint/2010/main" val="389529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ACB507-2A6D-49CF-8F4C-F3A55934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58" y="244050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928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105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National Hydrology Project -  Project and Environmental Management</vt:lpstr>
      <vt:lpstr>Project Activities</vt:lpstr>
      <vt:lpstr>Environmental Appraisal as per PAD</vt:lpstr>
      <vt:lpstr>Important Steps</vt:lpstr>
      <vt:lpstr>Environment Management Plan</vt:lpstr>
      <vt:lpstr>ESHS-MSIP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UPWSRP-II Addressing Environmental Safeguards in Project Activities</dc:title>
  <dc:creator>Charu Jain</dc:creator>
  <cp:lastModifiedBy>Charu Jain</cp:lastModifiedBy>
  <cp:revision>12</cp:revision>
  <dcterms:created xsi:type="dcterms:W3CDTF">2018-05-07T01:29:01Z</dcterms:created>
  <dcterms:modified xsi:type="dcterms:W3CDTF">2020-04-13T10:03:41Z</dcterms:modified>
</cp:coreProperties>
</file>